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17"/>
    <p:restoredTop sz="94681"/>
  </p:normalViewPr>
  <p:slideViewPr>
    <p:cSldViewPr snapToGrid="0">
      <p:cViewPr varScale="1">
        <p:scale>
          <a:sx n="202" d="100"/>
          <a:sy n="202" d="100"/>
        </p:scale>
        <p:origin x="19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C7FAC-5271-E956-A92D-9B3F92F77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01D06F-D2B7-198C-6194-1A9A260D9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A26AF-E161-5753-ED7B-2CB3E1C24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236E2-CAFE-63D1-9740-0D949AA73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56070-28E1-6301-7549-40B160DF3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978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D8B05-43E4-2443-7C80-DC0C4E4C4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D93AD-FE6B-19F1-3C13-6F9C439235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97E25-8149-A26B-B186-20FE20421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82CB3-55EE-F3C7-B3DC-3493A4923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EF6BE-F72A-2AF7-D96D-526D7C293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934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AF14B5-2AF8-2F6F-4908-4B32A5B525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69C80B-153C-7005-6D73-91D581296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F54E6-680F-25DE-B107-3EDE1432C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56E31-A6ED-1396-0428-B58902E00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E7489-5EE9-FD81-ACF1-FB0E0210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42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0AA0-D7B6-AD8B-7C8A-B8BDA290E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1CF35-828D-1FF2-4732-A60361EE8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2C5AF-A83D-1C9E-75B4-181E0D8B1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13C1B-E64A-7F94-795E-44F3BCB84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14645-E5DC-9259-E2B5-4726668F6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468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04DA8-3553-74B6-7346-45E0655DE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EAE92-1E6B-2733-0123-B0CE1B763A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FF59-8316-64F5-5BE7-399A5C430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434B3-A8E4-358B-3A0E-6A6B47F15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4644A-5A7E-2A6B-0578-25CA9565E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3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7753-6128-20FC-571B-90F16801F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7D829-30BC-AAC0-81AF-160D024EEA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54CA8-C680-6605-CE0B-5C7DDC068E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1B453-4A75-53AD-9273-0712605D4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1F095-9F4D-9445-178D-57FB5F20B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DE90F-9B5D-62B3-B99E-8826C860C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3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694E0-126A-9B25-5B80-10FD2D5EB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47F5E-A183-2F4F-72EF-1DED9DB4B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6CF93-84A1-3C1F-A6CA-E815FA632F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997526-6197-633E-41C5-6BC6A6802B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7ABD56-6808-F0E4-3667-C479EC465D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586F73-C9B0-92C7-0FE1-38554AFE5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2982F2-7E8D-E8A0-92E7-0EC7B0FD4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EF871B-B874-B5A3-D222-696385A5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10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62730-148D-A4C5-67B1-38EE972A1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E0CF8-522A-5751-B2FF-0C3AFBBD1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401B5F-23D0-FA45-9110-05A2E660C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50983D-76E5-E909-F63C-43E9F605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306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24310B-70F1-0553-A8CB-C3AEC73EC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F9437-FB57-1A7F-EA62-CF5D8F6ED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0DC89-92F9-567B-2CB5-B5B4F83CE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392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344C7-DA5C-925F-8816-622077133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0ED85-074F-5AB0-452B-4E887C9BA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877E68-4616-52A2-BCB6-5CA29340E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797A3-95ED-2363-8F3B-CA772951B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77986-18C9-B733-D110-CAD3B3D3D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AFBEC1-B65A-BC04-54BB-B659F5EF1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528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AE58C-4AB0-4C72-52EF-0ED6E16B8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A645C4-11E6-C5AE-B397-ABD581388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2E628-B962-1486-7A81-D3094112D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5FFC9-F7AC-DC4E-8837-C2CF1D57E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87ABF-9BA1-50D4-B4EB-C3C3F3AFD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D357A-DBD1-0D20-6AF0-AC3F6D82F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648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D756CF-E7B2-1633-08CE-A1EF9DCB4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D7684-7516-521D-4E10-C9AB5DD4B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53C2B-27ED-0493-9B3C-35BE4F94B6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660FD7-5977-8642-A78E-4DCC81E4B430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5CB87-0E8E-5372-97B4-DEA029A47C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D8041-153A-2A07-BAF9-51148B4B2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B2FB2-8423-B445-BF32-7D6D6AC46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600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6CFEBEF-2E86-C9A8-7572-148407B61717}"/>
              </a:ext>
            </a:extLst>
          </p:cNvPr>
          <p:cNvGrpSpPr/>
          <p:nvPr/>
        </p:nvGrpSpPr>
        <p:grpSpPr>
          <a:xfrm>
            <a:off x="3480259" y="324209"/>
            <a:ext cx="5231481" cy="6108682"/>
            <a:chOff x="3371887" y="374659"/>
            <a:chExt cx="5231481" cy="610868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7CCD31-C580-2131-0B1A-4F3CC9B73A3B}"/>
                </a:ext>
              </a:extLst>
            </p:cNvPr>
            <p:cNvGrpSpPr/>
            <p:nvPr/>
          </p:nvGrpSpPr>
          <p:grpSpPr>
            <a:xfrm>
              <a:off x="3371887" y="374659"/>
              <a:ext cx="5231481" cy="6108682"/>
              <a:chOff x="3325166" y="201338"/>
              <a:chExt cx="5231481" cy="6108682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A392B7A1-8261-CD2A-12A0-316E686724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3325167" y="201338"/>
                <a:ext cx="5231480" cy="3157587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3D683F6-A699-B39C-389B-F5B0A32FA1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3325166" y="3155340"/>
                <a:ext cx="5226664" cy="3154680"/>
              </a:xfrm>
              <a:prstGeom prst="rect">
                <a:avLst/>
              </a:prstGeom>
            </p:spPr>
          </p:pic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72A000F-FE3F-7947-4810-85771D188CD3}"/>
                </a:ext>
              </a:extLst>
            </p:cNvPr>
            <p:cNvSpPr txBox="1"/>
            <p:nvPr/>
          </p:nvSpPr>
          <p:spPr>
            <a:xfrm>
              <a:off x="3454603" y="374659"/>
              <a:ext cx="138875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a.</a:t>
              </a:r>
              <a:endParaRPr 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BE8D095-2F92-BE54-C5C2-4E70AE86372C}"/>
                </a:ext>
              </a:extLst>
            </p:cNvPr>
            <p:cNvSpPr txBox="1"/>
            <p:nvPr/>
          </p:nvSpPr>
          <p:spPr>
            <a:xfrm>
              <a:off x="3454603" y="3347580"/>
              <a:ext cx="138875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b.</a:t>
              </a:r>
              <a:endParaRPr 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2998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Sears,Megan</dc:creator>
  <cp:lastModifiedBy>Sears,Megan</cp:lastModifiedBy>
  <cp:revision>2</cp:revision>
  <dcterms:created xsi:type="dcterms:W3CDTF">2023-10-29T15:51:17Z</dcterms:created>
  <dcterms:modified xsi:type="dcterms:W3CDTF">2023-10-29T16:56:03Z</dcterms:modified>
</cp:coreProperties>
</file>

<file path=docProps/thumbnail.jpeg>
</file>